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9" r:id="rId4"/>
    <p:sldId id="260" r:id="rId5"/>
    <p:sldId id="261" r:id="rId6"/>
    <p:sldId id="270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72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МБДОО «Детский сад №</a:t>
            </a:r>
            <a:r>
              <a:rPr lang="ru-RU" sz="2400" dirty="0" smtClean="0"/>
              <a:t>7«Одуванчик» подготовительная группа «Маргаритка»                                                             </a:t>
            </a:r>
            <a:r>
              <a:rPr lang="ru-RU" sz="2000" dirty="0" smtClean="0"/>
              <a:t>Воспитатели: Куклина Я.Г; Рудова С.В </a:t>
            </a:r>
          </a:p>
          <a:p>
            <a:r>
              <a:rPr lang="ru-RU" sz="2000" dirty="0" smtClean="0"/>
              <a:t>г.Назарово</a:t>
            </a:r>
          </a:p>
          <a:p>
            <a:r>
              <a:rPr lang="ru-RU" sz="2000" dirty="0" smtClean="0"/>
              <a:t>2017год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Презентация                                                             «Используем для игр на участке нетрадиционные материалы»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КАНАТ                                                                                     «Чья команда сильнее?»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выработал</a:t>
            </a:r>
          </a:p>
          <a:p>
            <a:pPr>
              <a:buNone/>
            </a:pPr>
            <a:r>
              <a:rPr lang="ru-RU" sz="2400" dirty="0" smtClean="0"/>
              <a:t> желание </a:t>
            </a:r>
          </a:p>
          <a:p>
            <a:pPr>
              <a:buNone/>
            </a:pPr>
            <a:r>
              <a:rPr lang="ru-RU" sz="2400" dirty="0" smtClean="0"/>
              <a:t>обладать</a:t>
            </a:r>
          </a:p>
          <a:p>
            <a:pPr>
              <a:buNone/>
            </a:pPr>
            <a:r>
              <a:rPr lang="ru-RU" sz="2400" dirty="0" smtClean="0"/>
              <a:t> силой,</a:t>
            </a:r>
          </a:p>
          <a:p>
            <a:pPr>
              <a:buNone/>
            </a:pPr>
            <a:r>
              <a:rPr lang="ru-RU" sz="2400" dirty="0" smtClean="0"/>
              <a:t>ловкостью,</a:t>
            </a:r>
          </a:p>
          <a:p>
            <a:pPr>
              <a:buNone/>
            </a:pPr>
            <a:r>
              <a:rPr lang="ru-RU" sz="2400" dirty="0" smtClean="0"/>
              <a:t>выносливостью,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волей </a:t>
            </a:r>
            <a:r>
              <a:rPr lang="ru-RU" sz="2400" dirty="0" smtClean="0"/>
              <a:t>и</a:t>
            </a:r>
          </a:p>
          <a:p>
            <a:pPr>
              <a:buNone/>
            </a:pPr>
            <a:r>
              <a:rPr lang="ru-RU" sz="2400" dirty="0" smtClean="0"/>
              <a:t>стремлением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к победе.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6146" name="Picture 2" descr="C:\Users\Пользователь\Desktop\октябрь 2\Photo0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643050"/>
            <a:ext cx="471490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БРЕВНО                                                                                  «По узенькому мостику идём мы не спеша!»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 </a:t>
            </a:r>
          </a:p>
          <a:p>
            <a:pPr>
              <a:buNone/>
            </a:pPr>
            <a:r>
              <a:rPr lang="ru-RU" sz="2400" dirty="0" smtClean="0"/>
              <a:t>преодолел</a:t>
            </a:r>
          </a:p>
          <a:p>
            <a:pPr>
              <a:buNone/>
            </a:pPr>
            <a:r>
              <a:rPr lang="ru-RU" sz="2400" dirty="0" smtClean="0"/>
              <a:t>свою</a:t>
            </a:r>
          </a:p>
          <a:p>
            <a:pPr>
              <a:buNone/>
            </a:pPr>
            <a:r>
              <a:rPr lang="ru-RU" sz="2400" dirty="0" smtClean="0"/>
              <a:t>неуверенность,</a:t>
            </a:r>
          </a:p>
          <a:p>
            <a:pPr>
              <a:buNone/>
            </a:pPr>
            <a:r>
              <a:rPr lang="ru-RU" sz="2400" dirty="0" smtClean="0"/>
              <a:t>чувство </a:t>
            </a:r>
          </a:p>
          <a:p>
            <a:pPr>
              <a:buNone/>
            </a:pPr>
            <a:r>
              <a:rPr lang="ru-RU" sz="2400" dirty="0" smtClean="0"/>
              <a:t>страха,</a:t>
            </a:r>
          </a:p>
          <a:p>
            <a:pPr>
              <a:buNone/>
            </a:pPr>
            <a:r>
              <a:rPr lang="ru-RU" sz="2400" dirty="0" smtClean="0"/>
              <a:t>научился</a:t>
            </a:r>
          </a:p>
          <a:p>
            <a:pPr>
              <a:buNone/>
            </a:pPr>
            <a:r>
              <a:rPr lang="ru-RU" sz="2400" dirty="0" smtClean="0"/>
              <a:t>д</a:t>
            </a:r>
            <a:r>
              <a:rPr lang="ru-RU" sz="2400" dirty="0" smtClean="0"/>
              <a:t>оговариваться</a:t>
            </a:r>
          </a:p>
          <a:p>
            <a:pPr>
              <a:buNone/>
            </a:pPr>
            <a:r>
              <a:rPr lang="ru-RU" sz="2400" dirty="0" smtClean="0"/>
              <a:t>с</a:t>
            </a:r>
            <a:r>
              <a:rPr lang="ru-RU" sz="2400" dirty="0" smtClean="0"/>
              <a:t> товарищем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ПЛАТКИ                                                                                «Кто скорее в домик?»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выработал</a:t>
            </a:r>
          </a:p>
          <a:p>
            <a:pPr>
              <a:buNone/>
            </a:pPr>
            <a:r>
              <a:rPr lang="ru-RU" sz="2400" dirty="0" smtClean="0"/>
              <a:t>ответственность</a:t>
            </a:r>
          </a:p>
          <a:p>
            <a:pPr>
              <a:buNone/>
            </a:pPr>
            <a:r>
              <a:rPr lang="ru-RU" sz="2400" dirty="0" smtClean="0"/>
              <a:t>перед</a:t>
            </a:r>
          </a:p>
          <a:p>
            <a:pPr>
              <a:buNone/>
            </a:pPr>
            <a:r>
              <a:rPr lang="ru-RU" sz="2400" dirty="0" smtClean="0"/>
              <a:t>коллективом </a:t>
            </a:r>
          </a:p>
          <a:p>
            <a:pPr>
              <a:buNone/>
            </a:pPr>
            <a:r>
              <a:rPr lang="ru-RU" sz="2400" dirty="0" smtClean="0"/>
              <a:t>сверстников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п</a:t>
            </a:r>
            <a:r>
              <a:rPr lang="ru-RU" sz="2400" dirty="0" smtClean="0"/>
              <a:t>оказал свою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волю</a:t>
            </a:r>
          </a:p>
          <a:p>
            <a:pPr>
              <a:buNone/>
            </a:pPr>
            <a:r>
              <a:rPr lang="ru-RU" sz="2400" dirty="0" smtClean="0"/>
              <a:t>и желание</a:t>
            </a:r>
          </a:p>
          <a:p>
            <a:pPr>
              <a:buNone/>
            </a:pPr>
            <a:r>
              <a:rPr lang="ru-RU" sz="2400" dirty="0" smtClean="0"/>
              <a:t>не проиграть.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Цель: использование различных материалов для развития у ребёнка творческих и физических способностей.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Задачи:</a:t>
            </a:r>
          </a:p>
          <a:p>
            <a:r>
              <a:rPr lang="ru-RU" sz="2400" dirty="0" smtClean="0"/>
              <a:t>создать условия для развития у ребёнка творческих и физических способностей;</a:t>
            </a:r>
          </a:p>
          <a:p>
            <a:r>
              <a:rPr lang="ru-RU" sz="2400" dirty="0" smtClean="0"/>
              <a:t>обогатить представление ребёнка о том, что многие предметы можно использовать для интересных игр;</a:t>
            </a:r>
          </a:p>
          <a:p>
            <a:r>
              <a:rPr lang="ru-RU" sz="2400" dirty="0" smtClean="0"/>
              <a:t>способствовать расширению кругозора ребёнка, уточнению его представлений об окружающем мире;</a:t>
            </a:r>
          </a:p>
          <a:p>
            <a:r>
              <a:rPr lang="ru-RU" sz="2400" dirty="0" smtClean="0"/>
              <a:t>формировать устойчивую мотивацию сохранения и оздоровления собственного </a:t>
            </a:r>
            <a:r>
              <a:rPr lang="ru-RU" sz="2400" dirty="0" smtClean="0"/>
              <a:t>организма</a:t>
            </a:r>
            <a:r>
              <a:rPr lang="ru-RU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д</a:t>
            </a:r>
            <a:r>
              <a:rPr lang="ru-RU" sz="2400" dirty="0" smtClean="0"/>
              <a:t>оставить ощущение радости от совместных игр.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КОЛЁСА                                                                            «Посадили огород –удивили весь народ!»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Ребёнок </a:t>
            </a:r>
          </a:p>
          <a:p>
            <a:pPr>
              <a:buNone/>
            </a:pPr>
            <a:r>
              <a:rPr lang="ru-RU" sz="2400" dirty="0" smtClean="0"/>
              <a:t>приобрёл</a:t>
            </a:r>
          </a:p>
          <a:p>
            <a:pPr>
              <a:buNone/>
            </a:pPr>
            <a:r>
              <a:rPr lang="ru-RU" sz="2400" dirty="0" smtClean="0"/>
              <a:t> опыт</a:t>
            </a:r>
          </a:p>
          <a:p>
            <a:pPr>
              <a:buNone/>
            </a:pPr>
            <a:r>
              <a:rPr lang="ru-RU" sz="2400" dirty="0" smtClean="0"/>
              <a:t>гуманного</a:t>
            </a:r>
          </a:p>
          <a:p>
            <a:pPr>
              <a:buNone/>
            </a:pPr>
            <a:r>
              <a:rPr lang="ru-RU" sz="2400" dirty="0" smtClean="0"/>
              <a:t> взаимодействия</a:t>
            </a:r>
          </a:p>
          <a:p>
            <a:pPr>
              <a:buNone/>
            </a:pPr>
            <a:r>
              <a:rPr lang="ru-RU" sz="2400" dirty="0" smtClean="0"/>
              <a:t> с природой и</a:t>
            </a:r>
          </a:p>
          <a:p>
            <a:pPr>
              <a:buNone/>
            </a:pPr>
            <a:r>
              <a:rPr lang="ru-RU" sz="2400" dirty="0" smtClean="0"/>
              <a:t>ценностного</a:t>
            </a:r>
          </a:p>
          <a:p>
            <a:pPr>
              <a:buNone/>
            </a:pPr>
            <a:r>
              <a:rPr lang="ru-RU" sz="2400" dirty="0" smtClean="0"/>
              <a:t>отношения</a:t>
            </a:r>
          </a:p>
          <a:p>
            <a:pPr>
              <a:buNone/>
            </a:pPr>
            <a:r>
              <a:rPr lang="ru-RU" sz="2400" dirty="0" smtClean="0"/>
              <a:t>к ней. </a:t>
            </a:r>
          </a:p>
        </p:txBody>
      </p:sp>
      <p:pic>
        <p:nvPicPr>
          <p:cNvPr id="1026" name="Picture 2" descr="C:\Users\Пользователь\Desktop\октябрь 2\Photo0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485778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62962" cy="10447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Столб</a:t>
            </a:r>
            <a:r>
              <a:rPr lang="ru-RU" sz="3200" dirty="0" smtClean="0"/>
              <a:t>                                                                                     </a:t>
            </a:r>
            <a:r>
              <a:rPr lang="ru-RU" sz="3200" dirty="0" smtClean="0"/>
              <a:t>«Кто достанет петушка?»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испытал</a:t>
            </a:r>
          </a:p>
          <a:p>
            <a:pPr>
              <a:buNone/>
            </a:pPr>
            <a:r>
              <a:rPr lang="ru-RU" sz="2400" dirty="0" smtClean="0"/>
              <a:t>радостное</a:t>
            </a:r>
          </a:p>
          <a:p>
            <a:pPr>
              <a:buNone/>
            </a:pPr>
            <a:r>
              <a:rPr lang="ru-RU" sz="2400" dirty="0" smtClean="0"/>
              <a:t>ощущение </a:t>
            </a:r>
          </a:p>
          <a:p>
            <a:pPr>
              <a:buNone/>
            </a:pPr>
            <a:r>
              <a:rPr lang="ru-RU" sz="2400" dirty="0" smtClean="0"/>
              <a:t>победы</a:t>
            </a:r>
          </a:p>
          <a:p>
            <a:pPr>
              <a:buNone/>
            </a:pPr>
            <a:r>
              <a:rPr lang="ru-RU" sz="2400" dirty="0" smtClean="0"/>
              <a:t>и взаимопомощи,</a:t>
            </a:r>
          </a:p>
          <a:p>
            <a:pPr>
              <a:buNone/>
            </a:pPr>
            <a:r>
              <a:rPr lang="ru-RU" sz="2400" dirty="0" smtClean="0"/>
              <a:t>творческую </a:t>
            </a:r>
          </a:p>
          <a:p>
            <a:pPr>
              <a:buNone/>
            </a:pPr>
            <a:r>
              <a:rPr lang="ru-RU" sz="2400" dirty="0" smtClean="0"/>
              <a:t>активность</a:t>
            </a:r>
          </a:p>
          <a:p>
            <a:pPr>
              <a:buNone/>
            </a:pPr>
            <a:r>
              <a:rPr lang="ru-RU" sz="2400" dirty="0" smtClean="0"/>
              <a:t>физического «Я».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0" name="Picture 2" descr="C:\Users\Пользователь\Desktop\октябрь1\Photo0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43050"/>
            <a:ext cx="485778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ПУГАЛО                                                                         «Не пускай ворон на грядки!»»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научился</a:t>
            </a:r>
          </a:p>
          <a:p>
            <a:pPr>
              <a:buNone/>
            </a:pPr>
            <a:r>
              <a:rPr lang="ru-RU" sz="2400" dirty="0" smtClean="0"/>
              <a:t>осознанно</a:t>
            </a:r>
          </a:p>
          <a:p>
            <a:pPr>
              <a:buNone/>
            </a:pPr>
            <a:r>
              <a:rPr lang="ru-RU" sz="2400" dirty="0" smtClean="0"/>
              <a:t>относиться</a:t>
            </a:r>
          </a:p>
          <a:p>
            <a:pPr>
              <a:buNone/>
            </a:pPr>
            <a:r>
              <a:rPr lang="ru-RU" sz="2400" dirty="0" smtClean="0"/>
              <a:t>к природе,</a:t>
            </a:r>
          </a:p>
          <a:p>
            <a:pPr>
              <a:buNone/>
            </a:pPr>
            <a:r>
              <a:rPr lang="ru-RU" sz="2400" dirty="0" smtClean="0"/>
              <a:t>осознанно</a:t>
            </a:r>
          </a:p>
          <a:p>
            <a:pPr>
              <a:buNone/>
            </a:pPr>
            <a:r>
              <a:rPr lang="ru-RU" sz="2400" dirty="0" smtClean="0"/>
              <a:t>действовать,</a:t>
            </a:r>
          </a:p>
          <a:p>
            <a:pPr>
              <a:buNone/>
            </a:pPr>
            <a:r>
              <a:rPr lang="ru-RU" sz="2400" dirty="0" smtClean="0"/>
              <a:t>предвидеть </a:t>
            </a:r>
          </a:p>
          <a:p>
            <a:pPr>
              <a:buNone/>
            </a:pPr>
            <a:r>
              <a:rPr lang="ru-RU" sz="2400" dirty="0" smtClean="0"/>
              <a:t>последствия </a:t>
            </a:r>
          </a:p>
          <a:p>
            <a:pPr>
              <a:buNone/>
            </a:pPr>
            <a:r>
              <a:rPr lang="ru-RU" sz="2400" dirty="0" smtClean="0"/>
              <a:t>своих поступков.</a:t>
            </a:r>
            <a:endParaRPr lang="ru-RU" sz="2400" dirty="0"/>
          </a:p>
        </p:txBody>
      </p:sp>
      <p:pic>
        <p:nvPicPr>
          <p:cNvPr id="5122" name="Picture 2" descr="C:\Users\Пользователь\папка 14\Фото проект\DSCN3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71612"/>
            <a:ext cx="492922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ХОДУЛИ                                                                                «Не так то это просто пройти на ходулях!»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 </a:t>
            </a:r>
          </a:p>
          <a:p>
            <a:pPr>
              <a:buNone/>
            </a:pPr>
            <a:r>
              <a:rPr lang="ru-RU" sz="2400" dirty="0" smtClean="0"/>
              <a:t>повысил </a:t>
            </a:r>
          </a:p>
          <a:p>
            <a:pPr>
              <a:buNone/>
            </a:pPr>
            <a:r>
              <a:rPr lang="ru-RU" sz="2400" dirty="0" smtClean="0"/>
              <a:t>свой статус</a:t>
            </a:r>
          </a:p>
          <a:p>
            <a:pPr>
              <a:buNone/>
            </a:pPr>
            <a:r>
              <a:rPr lang="ru-RU" sz="2400" dirty="0" smtClean="0"/>
              <a:t>в группе </a:t>
            </a:r>
          </a:p>
          <a:p>
            <a:pPr>
              <a:buNone/>
            </a:pPr>
            <a:r>
              <a:rPr lang="ru-RU" sz="2400" dirty="0" smtClean="0"/>
              <a:t>сверстников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испытал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чувство</a:t>
            </a:r>
          </a:p>
          <a:p>
            <a:pPr>
              <a:buNone/>
            </a:pPr>
            <a:r>
              <a:rPr lang="ru-RU" sz="2400" dirty="0" smtClean="0"/>
              <a:t>уверенности</a:t>
            </a:r>
          </a:p>
          <a:p>
            <a:pPr>
              <a:buNone/>
            </a:pPr>
            <a:r>
              <a:rPr lang="ru-RU" sz="2400" dirty="0" smtClean="0"/>
              <a:t>и независимости.</a:t>
            </a:r>
            <a:endParaRPr lang="ru-RU" sz="2400" dirty="0"/>
          </a:p>
        </p:txBody>
      </p:sp>
      <p:pic>
        <p:nvPicPr>
          <p:cNvPr id="4" name="Picture 2" descr="C:\Users\Пользователь\Desktop\октябрь 2\Photo0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00200"/>
            <a:ext cx="485778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КОЛЁСА                                                                        «Луноход готов к полёту!»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выработал</a:t>
            </a:r>
          </a:p>
          <a:p>
            <a:pPr>
              <a:buNone/>
            </a:pPr>
            <a:r>
              <a:rPr lang="ru-RU" sz="2400" dirty="0" smtClean="0"/>
              <a:t> стратегию</a:t>
            </a:r>
          </a:p>
          <a:p>
            <a:pPr>
              <a:buNone/>
            </a:pPr>
            <a:r>
              <a:rPr lang="ru-RU" sz="2400" dirty="0" smtClean="0"/>
              <a:t> и тактику </a:t>
            </a:r>
          </a:p>
          <a:p>
            <a:pPr>
              <a:buNone/>
            </a:pPr>
            <a:r>
              <a:rPr lang="ru-RU" sz="2400" dirty="0" smtClean="0"/>
              <a:t>поведения</a:t>
            </a:r>
          </a:p>
          <a:p>
            <a:pPr>
              <a:buNone/>
            </a:pPr>
            <a:r>
              <a:rPr lang="ru-RU" sz="2400" dirty="0" smtClean="0"/>
              <a:t> в коллективной</a:t>
            </a:r>
          </a:p>
          <a:p>
            <a:pPr>
              <a:buNone/>
            </a:pPr>
            <a:r>
              <a:rPr lang="ru-RU" sz="2400" dirty="0" smtClean="0"/>
              <a:t> игре,</a:t>
            </a:r>
          </a:p>
          <a:p>
            <a:pPr>
              <a:buNone/>
            </a:pPr>
            <a:r>
              <a:rPr lang="ru-RU" sz="2400" dirty="0" smtClean="0"/>
              <a:t>почувствовал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товарищескую</a:t>
            </a:r>
          </a:p>
          <a:p>
            <a:pPr>
              <a:buNone/>
            </a:pPr>
            <a:r>
              <a:rPr lang="ru-RU" sz="2400" dirty="0" smtClean="0"/>
              <a:t>поддержку.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Picture 2" descr="C:\Users\Пользователь\Desktop\октябрь1\Photo0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471490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ЛИСТЬЯ                                                                         «Отличный фейерверк из осенних </a:t>
            </a:r>
            <a:r>
              <a:rPr lang="ru-RU" sz="3200" dirty="0" smtClean="0"/>
              <a:t>листьев 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 </a:t>
            </a:r>
          </a:p>
          <a:p>
            <a:pPr>
              <a:buNone/>
            </a:pPr>
            <a:r>
              <a:rPr lang="ru-RU" sz="2400" dirty="0" smtClean="0"/>
              <a:t>проявил</a:t>
            </a:r>
          </a:p>
          <a:p>
            <a:pPr>
              <a:buNone/>
            </a:pPr>
            <a:r>
              <a:rPr lang="ru-RU" sz="2400" dirty="0" smtClean="0"/>
              <a:t> чувство</a:t>
            </a:r>
          </a:p>
          <a:p>
            <a:pPr>
              <a:buNone/>
            </a:pPr>
            <a:r>
              <a:rPr lang="ru-RU" sz="2400" dirty="0" smtClean="0"/>
              <a:t>радости,</a:t>
            </a:r>
          </a:p>
          <a:p>
            <a:pPr>
              <a:buNone/>
            </a:pPr>
            <a:r>
              <a:rPr lang="ru-RU" sz="2400" dirty="0" smtClean="0"/>
              <a:t>сплочённости,</a:t>
            </a:r>
          </a:p>
          <a:p>
            <a:pPr>
              <a:buNone/>
            </a:pPr>
            <a:r>
              <a:rPr lang="ru-RU" sz="2400" dirty="0" smtClean="0"/>
              <a:t>коллективизм,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умение</a:t>
            </a:r>
          </a:p>
          <a:p>
            <a:pPr>
              <a:buNone/>
            </a:pPr>
            <a:r>
              <a:rPr lang="ru-RU" sz="2400" dirty="0" smtClean="0"/>
              <a:t> ориентироваться</a:t>
            </a:r>
          </a:p>
          <a:p>
            <a:pPr>
              <a:buNone/>
            </a:pPr>
            <a:r>
              <a:rPr lang="ru-RU" sz="2400" dirty="0" smtClean="0"/>
              <a:t> в пространстве.</a:t>
            </a:r>
            <a:endParaRPr lang="ru-RU" sz="2400" dirty="0"/>
          </a:p>
        </p:txBody>
      </p:sp>
      <p:pic>
        <p:nvPicPr>
          <p:cNvPr id="4098" name="Picture 2" descr="C:\Users\Пользователь\Desktop\октябрь1\Photo0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4714908" cy="450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ДЕРЕВЬЯ                                                                                 «Три, четыре, пять – иди скорее нас  искать!»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Ребёнок</a:t>
            </a:r>
          </a:p>
          <a:p>
            <a:pPr>
              <a:buNone/>
            </a:pPr>
            <a:r>
              <a:rPr lang="ru-RU" sz="2400" dirty="0" smtClean="0"/>
              <a:t>показал</a:t>
            </a:r>
          </a:p>
          <a:p>
            <a:pPr>
              <a:buNone/>
            </a:pPr>
            <a:r>
              <a:rPr lang="ru-RU" sz="2400" dirty="0" smtClean="0"/>
              <a:t>увлечённость</a:t>
            </a:r>
          </a:p>
          <a:p>
            <a:pPr>
              <a:buNone/>
            </a:pPr>
            <a:r>
              <a:rPr lang="ru-RU" sz="2400" dirty="0" smtClean="0"/>
              <a:t>самим</a:t>
            </a:r>
          </a:p>
          <a:p>
            <a:pPr>
              <a:buNone/>
            </a:pPr>
            <a:r>
              <a:rPr lang="ru-RU" sz="2400" dirty="0" smtClean="0"/>
              <a:t>процессом </a:t>
            </a:r>
          </a:p>
          <a:p>
            <a:pPr>
              <a:buNone/>
            </a:pPr>
            <a:r>
              <a:rPr lang="ru-RU" sz="2400" dirty="0" smtClean="0"/>
              <a:t>игры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своё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эмоциональное </a:t>
            </a:r>
          </a:p>
          <a:p>
            <a:pPr>
              <a:buNone/>
            </a:pPr>
            <a:r>
              <a:rPr lang="ru-RU" sz="2400" dirty="0" smtClean="0"/>
              <a:t>настроение.</a:t>
            </a:r>
            <a:endParaRPr lang="ru-RU" sz="2400" dirty="0"/>
          </a:p>
        </p:txBody>
      </p:sp>
      <p:pic>
        <p:nvPicPr>
          <p:cNvPr id="8194" name="Picture 2" descr="C:\Users\Пользователь\Desktop\Photo0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43050"/>
            <a:ext cx="485778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319</TotalTime>
  <Words>335</Words>
  <PresentationFormat>Экран (4:3)</PresentationFormat>
  <Paragraphs>115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Презентация                                                             «Используем для игр на участке нетрадиционные материалы»</vt:lpstr>
      <vt:lpstr>Цель: использование различных материалов для развития у ребёнка творческих и физических способностей.</vt:lpstr>
      <vt:lpstr>КОЛЁСА                                                                            «Посадили огород –удивили весь народ!» </vt:lpstr>
      <vt:lpstr>     Столб                                                                                     «Кто достанет петушка?»</vt:lpstr>
      <vt:lpstr>ПУГАЛО                                                                         «Не пускай ворон на грядки!»»</vt:lpstr>
      <vt:lpstr>ХОДУЛИ                                                                                «Не так то это просто пройти на ходулях!»</vt:lpstr>
      <vt:lpstr>КОЛЁСА                                                                        «Луноход готов к полёту!»</vt:lpstr>
      <vt:lpstr>ЛИСТЬЯ                                                                         «Отличный фейерверк из осенних листьев !»</vt:lpstr>
      <vt:lpstr>ДЕРЕВЬЯ                                                                                 «Три, четыре, пять – иди скорее нас  искать!»</vt:lpstr>
      <vt:lpstr>КАНАТ                                                                                     «Чья команда сильнее?» </vt:lpstr>
      <vt:lpstr>БРЕВНО                                                                                  «По узенькому мостику идём мы не спеша!»</vt:lpstr>
      <vt:lpstr>ПЛАТКИ                                                                                «Кто скорее в домик?»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34</cp:revision>
  <dcterms:created xsi:type="dcterms:W3CDTF">2017-10-14T04:45:10Z</dcterms:created>
  <dcterms:modified xsi:type="dcterms:W3CDTF">2017-11-08T22:35:52Z</dcterms:modified>
</cp:coreProperties>
</file>